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7"/>
  </p:notesMasterIdLst>
  <p:sldIdLst>
    <p:sldId id="256" r:id="rId2"/>
    <p:sldId id="257" r:id="rId3"/>
    <p:sldId id="290" r:id="rId4"/>
    <p:sldId id="258" r:id="rId5"/>
    <p:sldId id="259" r:id="rId6"/>
    <p:sldId id="261" r:id="rId7"/>
    <p:sldId id="262" r:id="rId8"/>
    <p:sldId id="263" r:id="rId9"/>
    <p:sldId id="265" r:id="rId10"/>
    <p:sldId id="260" r:id="rId11"/>
    <p:sldId id="268" r:id="rId12"/>
    <p:sldId id="267" r:id="rId13"/>
    <p:sldId id="264" r:id="rId14"/>
    <p:sldId id="266" r:id="rId15"/>
    <p:sldId id="269" r:id="rId16"/>
    <p:sldId id="271" r:id="rId17"/>
    <p:sldId id="272" r:id="rId18"/>
    <p:sldId id="270" r:id="rId19"/>
    <p:sldId id="274" r:id="rId20"/>
    <p:sldId id="273" r:id="rId21"/>
    <p:sldId id="275" r:id="rId22"/>
    <p:sldId id="276" r:id="rId23"/>
    <p:sldId id="278" r:id="rId24"/>
    <p:sldId id="277" r:id="rId25"/>
    <p:sldId id="280" r:id="rId26"/>
    <p:sldId id="291" r:id="rId27"/>
    <p:sldId id="292" r:id="rId28"/>
    <p:sldId id="293" r:id="rId29"/>
    <p:sldId id="294" r:id="rId30"/>
    <p:sldId id="286" r:id="rId31"/>
    <p:sldId id="281" r:id="rId32"/>
    <p:sldId id="279" r:id="rId33"/>
    <p:sldId id="282" r:id="rId34"/>
    <p:sldId id="285" r:id="rId35"/>
    <p:sldId id="284" r:id="rId36"/>
    <p:sldId id="287" r:id="rId37"/>
    <p:sldId id="288" r:id="rId38"/>
    <p:sldId id="295" r:id="rId39"/>
    <p:sldId id="298" r:id="rId40"/>
    <p:sldId id="299" r:id="rId41"/>
    <p:sldId id="300" r:id="rId42"/>
    <p:sldId id="301" r:id="rId43"/>
    <p:sldId id="296" r:id="rId44"/>
    <p:sldId id="297" r:id="rId45"/>
    <p:sldId id="289" r:id="rId46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15" autoAdjust="0"/>
    <p:restoredTop sz="94669" autoAdjust="0"/>
  </p:normalViewPr>
  <p:slideViewPr>
    <p:cSldViewPr>
      <p:cViewPr>
        <p:scale>
          <a:sx n="70" d="100"/>
          <a:sy n="70" d="100"/>
        </p:scale>
        <p:origin x="-787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43B7AACD-5D73-4CB9-ACC7-34FB402AC1D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CB515C48-66E8-44A2-B29F-26693A8F5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46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E18A5-5398-4639-8D96-6A135ECE2F7F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1FE464-3C4F-4D09-8265-E991C4032F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E18A5-5398-4639-8D96-6A135ECE2F7F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E464-3C4F-4D09-8265-E991C4032F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E18A5-5398-4639-8D96-6A135ECE2F7F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E464-3C4F-4D09-8265-E991C4032F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E18A5-5398-4639-8D96-6A135ECE2F7F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E464-3C4F-4D09-8265-E991C4032F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E18A5-5398-4639-8D96-6A135ECE2F7F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E464-3C4F-4D09-8265-E991C4032F4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E18A5-5398-4639-8D96-6A135ECE2F7F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E464-3C4F-4D09-8265-E991C4032F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E18A5-5398-4639-8D96-6A135ECE2F7F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E464-3C4F-4D09-8265-E991C4032F4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E18A5-5398-4639-8D96-6A135ECE2F7F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E464-3C4F-4D09-8265-E991C4032F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E18A5-5398-4639-8D96-6A135ECE2F7F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E464-3C4F-4D09-8265-E991C4032F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E18A5-5398-4639-8D96-6A135ECE2F7F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E464-3C4F-4D09-8265-E991C4032F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E18A5-5398-4639-8D96-6A135ECE2F7F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E464-3C4F-4D09-8265-E991C4032F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40E18A5-5398-4639-8D96-6A135ECE2F7F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D1FE464-3C4F-4D09-8265-E991C4032F4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581399"/>
          </a:xfrm>
        </p:spPr>
        <p:txBody>
          <a:bodyPr anchor="t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 Fusion by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Yaesu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 Comparison to D-Star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By John Bartos (AB3LZ)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W3O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43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462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Digital Modulation Review</a:t>
            </a:r>
            <a:endParaRPr lang="en-US" dirty="0"/>
          </a:p>
        </p:txBody>
      </p:sp>
      <p:pic>
        <p:nvPicPr>
          <p:cNvPr id="3074" name="Picture 2" descr="C:\Users\E03145\Desktop\2015-03-03_9-35-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7002780" cy="489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103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600200"/>
          </a:xfrm>
        </p:spPr>
        <p:txBody>
          <a:bodyPr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Digital Modulation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C4FM is a form of FSK using four frequencies.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a deviation in frequency from a carrier frequency.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P25 Specification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183691"/>
              </p:ext>
            </p:extLst>
          </p:nvPr>
        </p:nvGraphicFramePr>
        <p:xfrm>
          <a:off x="1981200" y="3886200"/>
          <a:ext cx="4191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667000"/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Dibit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 Deviation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+600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HZ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+1800 HZ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-600 HZ-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-1800 HZ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54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C4FM Modulation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447800"/>
            <a:ext cx="8382000" cy="346476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same bandwidth, C4FM circuit can be simplified and the Bit Error Rate improved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modulation method in LMR these days (P25)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Yaesu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using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as the basis for System Fusion in the amateur market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E03145\Desktop\2015-03-03_11-03-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92563"/>
            <a:ext cx="8759400" cy="141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246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600200"/>
          </a:xfrm>
        </p:spPr>
        <p:txBody>
          <a:bodyPr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Digital Modulation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C4FM is a form of FSK using four frequencies.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a deviation in frequency from a carrier frequency.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Fusion Specification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950372"/>
              </p:ext>
            </p:extLst>
          </p:nvPr>
        </p:nvGraphicFramePr>
        <p:xfrm>
          <a:off x="1981200" y="3886200"/>
          <a:ext cx="4191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667000"/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Dibit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 Deviation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+900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HZ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+2700 HZ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-900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HZ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-2700 HZ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599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Multiplexing Modes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Modes Used: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 Division Multiple Access (FDMA)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Division Multiple Access (TDMA)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FDMA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mode divides the available frequency band into narrow bandwidth channels.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 to TDMA the circuitry is simple.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with P-25 Phase 1, GMSK and C4FM.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TDMA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Utilizes time slots so may signals can share same frequency.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Wider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bandwith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means shorter actual transmission time.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Battery life will be longer.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two slot TDMA repeater will look like two separate repeaters.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voice quality.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Circuitry more complicated and expensive.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with P-25 Phase 2, Moto Turbo and is the European standard.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478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Multiplexing Modes</a:t>
            </a:r>
            <a:endParaRPr lang="en-US" dirty="0"/>
          </a:p>
        </p:txBody>
      </p:sp>
      <p:pic>
        <p:nvPicPr>
          <p:cNvPr id="8194" name="Picture 2" descr="C:\Users\E03145\Desktop\2015-03-03_12-12-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5516"/>
            <a:ext cx="4481732" cy="339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E03145\Desktop\2015-03-03_12-12-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5516"/>
            <a:ext cx="4191000" cy="339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801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C4FM compatible with D-STAR?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72440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it’s not; different modulation techniques (GMSK vs. C4FM)</a:t>
            </a:r>
          </a:p>
          <a:p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a problem in the amateur radio world?</a:t>
            </a:r>
          </a:p>
          <a:p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really; an example of the experimentation that amateur radio is known for.</a:t>
            </a:r>
          </a:p>
          <a:p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fact that there is no vendor competition within a digital mode is perceived as a problem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04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002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 Digital Modes Always the Superior Mode?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they are not; there will be instances when analog is superior.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amateurs know that different modes have different advantages and that some are preferred in certain circumstances.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modes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available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amateurs, increasing our capabilities; it’s more tools in our toolbox.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718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Comparison of Service Coverage and Reliability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C:\Users\E03145\Desktop\2015-03-03_12-22-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42371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3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Comparison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Bandwidth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C:\Users\E03145\Desktop\2015-03-03_12-32-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78128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49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History of Digital Modes in Land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Mobile Radios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1980’s: first digital LMR radios appear, using GMSK (GFSK)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 (EDACS or TETRAPOL systems)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1989:  APCO Project 25 established to develop standards for public safety digital radio communications.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1992:  4CFM is adopted as the P25 modulation standard and the first digital public safety radios hit the market.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Icom’s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D-STAR released; it also uses GMSK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2011: Motorola LMR’s Digital Mobile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 (DMR)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released, using C4FM; DMR-MARC demonstrated it for Amateur Radio at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Dayton (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MotoTurbo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Fusion openly documented in 2013 by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Yaesu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38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Comparison of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Data Speeds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C:\Users\E03145\Desktop\2015-03-03_12-26-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600200"/>
            <a:ext cx="878020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03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600200"/>
          </a:xfrm>
        </p:spPr>
        <p:txBody>
          <a:bodyPr/>
          <a:lstStyle/>
          <a:p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Yaesu’s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C4FM Implementation: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System Fusion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525963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C4FM modes, using 12.5 kHz bandwidth: </a:t>
            </a:r>
          </a:p>
          <a:p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V/D Mode – Voice/Data simultaneous communication, half for voice, half for data and error correction</a:t>
            </a:r>
          </a:p>
          <a:p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 FR (full rate) Mode – all bandwidth used for voice, top audio quality</a:t>
            </a:r>
          </a:p>
          <a:p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FR (full rate) Mode – all bandwidth used for data</a:t>
            </a:r>
          </a:p>
          <a:p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 FM –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kHz; used when signals too weak for digital</a:t>
            </a:r>
          </a:p>
          <a:p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modes fused into one system therefore the name: 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Fusion</a:t>
            </a:r>
            <a:endParaRPr lang="en-U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63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System Fusion Digital Modes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733800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V/D Mode: Improved error correction codes provide fewer interruptions with higher voice quality.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Voice FR Mode:  Highest quality voice for rag chews.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Data FR Mode:  Transmits large quintiles of data at high speed like photo’s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FM Mode:  Still available for weak signal strength situations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E03145\Desktop\2015-03-04_11-21-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4765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37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 anchor="ctr"/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AMS (Automatic Mode Select)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5943600" cy="5181600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Transceiver recognizes the incoming mode (C4FM digital or analog FM) and switches over to match that mode</a:t>
            </a:r>
          </a:p>
          <a:p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need to remember to manually switch the mode on the transceiver</a:t>
            </a:r>
          </a:p>
          <a:p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Enables mixed-mode communication on compatible repeaters</a:t>
            </a:r>
          </a:p>
          <a:p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System Fusion repeater is installed, you’re not locked out if you don’t have a System Fusion transceiver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E03145\Desktop\2015-03-04_11-27-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54" y="2743200"/>
            <a:ext cx="323363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00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Repeater TX and RX Modes Can Be Independently Set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Repeater receive and transmit modes can be independently set to Auto or a specific mode.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C:\Users\E03145\Desktop\2015-03-03_13-03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43468"/>
            <a:ext cx="8001000" cy="43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78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6002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New Functions Gained With System Fusion/C4FM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48768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GM (Group Monitor) Function – see where group members are located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Snapshot Function – transmit images taken with camera microphone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Navigation Functions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Simultaneous Voice and Data transmissions allows APRS-type position data to be sent while transmitting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Backtrack navigation – allows one to return to a preset point (useful for hiking)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3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Digital Group Monitor Function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E03145\Desktop\2015-03-06_14-35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4370"/>
            <a:ext cx="8665158" cy="295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49530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Automatically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checks whether members registered to a group are within the communication range. Displays information such as the Distance and Orientation for each call sign on the screen.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030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Snapshot Function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E03145\Desktop\2015-03-06_14-40-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1447800"/>
            <a:ext cx="4854575" cy="366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03145\Desktop\2015-03-06_14-41-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429000"/>
            <a:ext cx="3779837" cy="299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167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Smart Navigation Function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E03145\Desktop\2015-03-06_14-45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399"/>
            <a:ext cx="4724400" cy="357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410199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digital V/D mode, information such as position data is transmitted together with voice signals so the distance and direction to the other stations can be displayed in real-time while communicating with them.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49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Backtrack Function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E03145\Desktop\2015-03-06_14-48-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5181600" cy="38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2578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Enables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navigation to a registered location at the touch of a button. When hiking or camping, simply register your starting point or campsite before departure. The distance and orientation from the current location is displayed on the screen.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44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Quick Review of Digital Transmission Techniques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two major characteristics of digital radio communication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Modulation Techniques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Multiplexing Techniques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a number of different techniques and subcategories of techniques.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only review those used by System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usion and D-Star.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407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Wires-X Internet Linking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WIRES-X was JUST released in the US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overall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 and impressions are still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early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HRO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100+ on backorder as of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1/17/15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Fusion Internet Rooms are being established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Rooms” are like IRLP Reflectors or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Echolink Conferences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room, you can download “news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which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text files, audio, &amp; pictures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Admins can individually “kick” or even “ban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call signs.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"/>
            <a:ext cx="8229600" cy="1600200"/>
          </a:xfrm>
        </p:spPr>
        <p:txBody>
          <a:bodyPr/>
          <a:lstStyle/>
          <a:p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 That 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s System Fusion/C4FM 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apable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73563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Repeater DR-1X 144/430 dual band C4FM/FM repeater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 FT1DR 144/430 dual band C4FM/FM 5W transceiver with GPS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FTM-400DR 144/430 dual band C4FM/FM with GPS and APRS 50W transceiver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 FT2DR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144/430 dual band C4FM/FM 5W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transceiver with GPS and APRS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HRI-200 WIRES-X internet linking kit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18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System Fusion Hardware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E03145\Desktop\2015-03-04_10-27-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95400"/>
            <a:ext cx="2042160" cy="452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03145\Desktop\2015-03-04_10-29-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4183063" cy="317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5181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FTM-400DR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6019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FT1DR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97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 Fusion Hardware</a:t>
            </a:r>
            <a:endParaRPr lang="en-US" dirty="0"/>
          </a:p>
        </p:txBody>
      </p:sp>
      <p:pic>
        <p:nvPicPr>
          <p:cNvPr id="2050" name="Picture 2" descr="C:\Users\E03145\Desktop\2015-03-04_10-36-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199"/>
            <a:ext cx="1981200" cy="437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03145\Desktop\2015-03-04_10-39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960" y="2590800"/>
            <a:ext cx="667856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6096000"/>
            <a:ext cx="1596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FT2DR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48006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DR-1X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456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 Fusion Hardware</a:t>
            </a:r>
            <a:endParaRPr lang="en-US" dirty="0"/>
          </a:p>
        </p:txBody>
      </p:sp>
      <p:pic>
        <p:nvPicPr>
          <p:cNvPr id="6146" name="Picture 2" descr="C:\Users\E03145\Desktop\2015-03-04_12-19-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172200" cy="329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14843" y="54102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HRI-200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882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System Pro’s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175" y="1066799"/>
            <a:ext cx="4114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D-Star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Large Established User 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Extensive Internet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 Tested (It Works)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 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1066800"/>
            <a:ext cx="46482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System Fusion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Flexible Multiple Modes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Compatible With Old FM Gear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Superior Sound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Greater Data Transfer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Larger Data Bandwidths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Apparent Price Advantage (~$100)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Incorporate technology developed form P25 (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i.e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Error Correction)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Plug and 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 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002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 to Fusion’s Adoption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D-star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there is only one vendor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supplying C4FM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Fusion radios today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Yaesu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Unless others start making compatible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competitive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radios, the technology can only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so far.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Unclear if a similar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D-Star homebrew community will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happen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GSMK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boards,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Dongles, DVAPs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 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Wires-X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modules are registered by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serial number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this might hinder the home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brew community.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3582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Some Published First Impressions Of C4FM Audio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Seems to have a quality edge over 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D-star.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about the same audio quality 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DMR (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MotoTurbo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Degrades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than 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D-star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fringe 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coverage.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doesn't have the fidelity of a full 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quieting FM analog signal.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387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System Fusion Market Potential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approximately 7000 FM VHF/UHF repeaters in North America.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728 FM VHF/UHF repeaters in PA.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approximately 700 D-Star repeaters in North America.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18 D-Star repeater in PA.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Yaesu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views all 7000 existing FM repeaters as a potential market opportunity.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DR-1X repeater replacement offer ($500) is one facet of their marketing plan to tap into this market.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528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System Fusion Repeater Status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86" y="1611086"/>
            <a:ext cx="8229600" cy="4525963"/>
          </a:xfrm>
        </p:spPr>
        <p:txBody>
          <a:bodyPr>
            <a:noAutofit/>
          </a:bodyPr>
          <a:lstStyle/>
          <a:p>
            <a:pPr lvl="1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318 System Fusion Repeater World Wide.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 System Fusion Repeaters In the USA.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143 – 2 Meter Repeaters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– 70 CM Repeaters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System Fusion Repeaters in PA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8 -2 Meter Repeaters</a:t>
            </a:r>
          </a:p>
          <a:p>
            <a:pPr lvl="2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70 CM Repeaters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System Fusion Repeaters in NJ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2 Meter Repeaters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70 CM Repeaters</a:t>
            </a:r>
          </a:p>
          <a:p>
            <a:pPr lvl="2"/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736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Digital Modulation Review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Modulation Techniques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Modulation is the process of encoding information from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message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in a manner suitable for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ultimate goal of a modulation technique is to transport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message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 through a radio channel with the best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quality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occupying the least amount of radio spectrum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Modulation may be done by varying the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amplitude, phase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or frequency of a high frequency carrier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accordance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amplitude of the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 signal.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1588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458200" cy="1600200"/>
          </a:xfrm>
        </p:spPr>
        <p:txBody>
          <a:bodyPr anchor="ctr"/>
          <a:lstStyle/>
          <a:p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PA System Fusion Repeaters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E03145\Desktop\2015-03-16_9-09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36170"/>
            <a:ext cx="7543800" cy="565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2385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600200"/>
          </a:xfrm>
        </p:spPr>
        <p:txBody>
          <a:bodyPr anchor="ctr"/>
          <a:lstStyle/>
          <a:p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NJ 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System Fusion Repeaters</a:t>
            </a:r>
            <a:endParaRPr lang="en-US" sz="5000" dirty="0"/>
          </a:p>
        </p:txBody>
      </p:sp>
      <p:pic>
        <p:nvPicPr>
          <p:cNvPr id="3" name="Picture 2" descr="C:\Users\E03145\Desktop\2015-03-16_9-08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663254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3774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 D-Star Repeaters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E03145\Desktop\2015-03-16_13-26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7010400" cy="541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9398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Final Thoughts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Fusion evolutionary not revolutionary.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Armature radio version of P25 (phase 1).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Wider bandwidth than D-Star means better audio, faster data transfer rates and better error correction.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 digital bridge to older analog FM gear.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Fusion is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plug and play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Targets a larger potential market than D-Star.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Fusion is late to the game but maybe not out of the game.</a:t>
            </a:r>
          </a:p>
        </p:txBody>
      </p:sp>
    </p:spTree>
    <p:extLst>
      <p:ext uri="{BB962C8B-B14F-4D97-AF65-F5344CB8AC3E}">
        <p14:creationId xmlns:p14="http://schemas.microsoft.com/office/powerpoint/2010/main" val="39909243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334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truly revolutionary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mobile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 system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defined radio.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proprietary completely open hardware and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 codex).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vendors are not mode developers.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 specifications are completely open to application developers.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party vendors would develop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modes as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Apps.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Modes would be downloadable Apps.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P25, D-Star, Moto Turbo, Fusion, etc. would all be downloadable Apps.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Similar to cell phone/tablet market.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to experimentation and development in the true armature radio spirit.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977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W3O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76400"/>
            <a:ext cx="2743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15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Digital Modulation Review</a:t>
            </a:r>
          </a:p>
        </p:txBody>
      </p:sp>
      <p:pic>
        <p:nvPicPr>
          <p:cNvPr id="2050" name="Picture 2" descr="C:\Users\E03145\Desktop\2015-03-03_9-28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629400" cy="528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470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Digital Modulation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15400" cy="495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Shift Keying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 special type of continuous phase shift keying (CPFSK).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name Minimum Shift Keying (MSK) implies the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frequency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separation that allows orthogonal detection as two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FSK signals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(t) &amp; V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MSK is a spectrally efficient modulation scheme and is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particularly attractive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use in mobile communication systems because of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possesses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such as :</a:t>
            </a:r>
          </a:p>
          <a:p>
            <a:pPr marL="914400" lvl="2" indent="0">
              <a:buNone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envelope.</a:t>
            </a:r>
          </a:p>
          <a:p>
            <a:pPr marL="914400" lvl="2" indent="0">
              <a:buNone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Spectral efficiency.</a:t>
            </a:r>
          </a:p>
          <a:p>
            <a:pPr marL="914400" lvl="2" indent="0">
              <a:buNone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Good BER performance.</a:t>
            </a:r>
          </a:p>
          <a:p>
            <a:pPr marL="914400" lvl="2" indent="0">
              <a:buNone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Self-synchronizing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capability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MSK uses changes in phase to represent 0's and 1's, but unlike most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keying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pulse sent to represent a 0 or a 1, not only depends on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information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being sent, but what was previously sent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43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Digital Modulation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Gaussian Minimum Shift Keying (GMSK)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though MSK's power spectrum density falls quite fast, it does not fall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enough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 interference between adjacent signals in the frequency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 can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avoided. To take care of the problem, the original binary signal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passed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a Gaussian shaped filter before it is modulated with MSK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digital signal wave form is transformed into a Gaussian waveform.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E03145\Desktop\2015-03-03_10-33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44660"/>
            <a:ext cx="3276600" cy="234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534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Digital Modulation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Effect of A Gaussian Filter</a:t>
            </a:r>
            <a:endParaRPr lang="en-US" sz="3200" dirty="0"/>
          </a:p>
        </p:txBody>
      </p:sp>
      <p:pic>
        <p:nvPicPr>
          <p:cNvPr id="4098" name="Picture 2" descr="C:\Users\E03145\Desktop\2015-03-03_10-02-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355702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03145\Desktop\2015-03-03_10-05-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23470"/>
            <a:ext cx="6934200" cy="219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71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16859" y="2770188"/>
            <a:ext cx="3840480" cy="346476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Simple, used in earlier cell phone systems (GSM)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exceeded by other systems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D-STAR uses GMSK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GMSK.pn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51" b="-11251"/>
          <a:stretch>
            <a:fillRect/>
          </a:stretch>
        </p:blipFill>
        <p:spPr>
          <a:xfrm>
            <a:off x="4191000" y="1371600"/>
            <a:ext cx="4343400" cy="4867545"/>
          </a:xfrm>
        </p:spPr>
      </p:pic>
    </p:spTree>
    <p:extLst>
      <p:ext uri="{BB962C8B-B14F-4D97-AF65-F5344CB8AC3E}">
        <p14:creationId xmlns:p14="http://schemas.microsoft.com/office/powerpoint/2010/main" val="4105581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1553</TotalTime>
  <Words>1919</Words>
  <Application>Microsoft Office PowerPoint</Application>
  <PresentationFormat>On-screen Show (4:3)</PresentationFormat>
  <Paragraphs>222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Executive</vt:lpstr>
      <vt:lpstr>System Fusion by Yaesu A Comparison to D-Star</vt:lpstr>
      <vt:lpstr>History of Digital Modes in Land Mobile Radios</vt:lpstr>
      <vt:lpstr>Quick Review of Digital Transmission Techniques</vt:lpstr>
      <vt:lpstr>Digital Modulation Review</vt:lpstr>
      <vt:lpstr>Digital Modulation Review</vt:lpstr>
      <vt:lpstr>Digital Modulation Review</vt:lpstr>
      <vt:lpstr>Digital Modulation Review</vt:lpstr>
      <vt:lpstr>Digital Modulation Review The Effect of A Gaussian Filter</vt:lpstr>
      <vt:lpstr>GMSK</vt:lpstr>
      <vt:lpstr>Digital Modulation Review</vt:lpstr>
      <vt:lpstr>Digital Modulation Review</vt:lpstr>
      <vt:lpstr>C4FM Modulation</vt:lpstr>
      <vt:lpstr>Digital Modulation Review</vt:lpstr>
      <vt:lpstr>Multiplexing Modes</vt:lpstr>
      <vt:lpstr>Multiplexing Modes</vt:lpstr>
      <vt:lpstr>Is C4FM compatible with D-STAR?</vt:lpstr>
      <vt:lpstr>Are Digital Modes Always the Superior Mode?</vt:lpstr>
      <vt:lpstr>Comparison of Service Coverage and Reliability</vt:lpstr>
      <vt:lpstr>Comparison of Bandwidth</vt:lpstr>
      <vt:lpstr>Comparison of Communication Data Speeds</vt:lpstr>
      <vt:lpstr>Yaesu’s C4FM Implementation: System Fusion</vt:lpstr>
      <vt:lpstr>System Fusion Digital Modes</vt:lpstr>
      <vt:lpstr>AMS (Automatic Mode Select)</vt:lpstr>
      <vt:lpstr>Repeater TX and RX Modes Can Be Independently Set</vt:lpstr>
      <vt:lpstr>New Functions Gained With System Fusion/C4FM</vt:lpstr>
      <vt:lpstr>Digital Group Monitor Function</vt:lpstr>
      <vt:lpstr>Snapshot Function</vt:lpstr>
      <vt:lpstr>Smart Navigation Function</vt:lpstr>
      <vt:lpstr>Backtrack Function</vt:lpstr>
      <vt:lpstr>Wires-X Internet Linking</vt:lpstr>
      <vt:lpstr>Equipment That Is System Fusion/C4FM Capable</vt:lpstr>
      <vt:lpstr>System Fusion Hardware</vt:lpstr>
      <vt:lpstr>System Fusion Hardware</vt:lpstr>
      <vt:lpstr>System Fusion Hardware</vt:lpstr>
      <vt:lpstr>System Pro’s</vt:lpstr>
      <vt:lpstr>Challenges to Fusion’s Adoption</vt:lpstr>
      <vt:lpstr>Some Published First Impressions Of C4FM Audio</vt:lpstr>
      <vt:lpstr>System Fusion Market Potential</vt:lpstr>
      <vt:lpstr>System Fusion Repeater Status</vt:lpstr>
      <vt:lpstr>PA System Fusion Repeaters</vt:lpstr>
      <vt:lpstr>NJ System Fusion Repeaters</vt:lpstr>
      <vt:lpstr>PA D-Star Repeaters</vt:lpstr>
      <vt:lpstr>Final Thoughts</vt:lpstr>
      <vt:lpstr>Final Thoughts</vt:lpstr>
      <vt:lpstr>Questions</vt:lpstr>
    </vt:vector>
  </TitlesOfParts>
  <Company>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PPL</dc:creator>
  <cp:lastModifiedBy>PPL</cp:lastModifiedBy>
  <cp:revision>76</cp:revision>
  <cp:lastPrinted>2015-03-17T13:09:32Z</cp:lastPrinted>
  <dcterms:created xsi:type="dcterms:W3CDTF">2015-03-03T12:53:18Z</dcterms:created>
  <dcterms:modified xsi:type="dcterms:W3CDTF">2015-03-17T13:23:00Z</dcterms:modified>
</cp:coreProperties>
</file>